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5"/>
  </p:notesMasterIdLst>
  <p:sldIdLst>
    <p:sldId id="289" r:id="rId2"/>
    <p:sldId id="276" r:id="rId3"/>
    <p:sldId id="277" r:id="rId4"/>
    <p:sldId id="278" r:id="rId5"/>
    <p:sldId id="258" r:id="rId6"/>
    <p:sldId id="279" r:id="rId7"/>
    <p:sldId id="261" r:id="rId8"/>
    <p:sldId id="282" r:id="rId9"/>
    <p:sldId id="265" r:id="rId10"/>
    <p:sldId id="280" r:id="rId11"/>
    <p:sldId id="266" r:id="rId12"/>
    <p:sldId id="281" r:id="rId13"/>
    <p:sldId id="267" r:id="rId14"/>
    <p:sldId id="283" r:id="rId15"/>
    <p:sldId id="269" r:id="rId16"/>
    <p:sldId id="284" r:id="rId17"/>
    <p:sldId id="270" r:id="rId18"/>
    <p:sldId id="285" r:id="rId19"/>
    <p:sldId id="272" r:id="rId20"/>
    <p:sldId id="286" r:id="rId21"/>
    <p:sldId id="273" r:id="rId22"/>
    <p:sldId id="287" r:id="rId23"/>
    <p:sldId id="290" r:id="rId2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6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0A7F6"/>
    <a:srgbClr val="FFD8A9"/>
    <a:srgbClr val="FFB5B5"/>
    <a:srgbClr val="A0C4FF"/>
    <a:srgbClr val="BDB2FF"/>
    <a:srgbClr val="FFC6FF"/>
    <a:srgbClr val="FDFFB6"/>
    <a:srgbClr val="9BF7FF"/>
    <a:srgbClr val="CBFFC0"/>
    <a:srgbClr val="AAF8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6021"/>
    <p:restoredTop sz="94688"/>
  </p:normalViewPr>
  <p:slideViewPr>
    <p:cSldViewPr snapToGrid="0" showGuides="1">
      <p:cViewPr varScale="1">
        <p:scale>
          <a:sx n="96" d="100"/>
          <a:sy n="96" d="100"/>
        </p:scale>
        <p:origin x="304" y="168"/>
      </p:cViewPr>
      <p:guideLst>
        <p:guide orient="horz" pos="2136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C226736-9A3D-EE44-B6AE-3892153C377D}" type="datetimeFigureOut">
              <a:rPr lang="en-US" smtClean="0"/>
              <a:t>4/11/25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E17638-3476-5B47-BB95-FCFCFE581E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32535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3E17638-3476-5B47-BB95-FCFCFE581EE6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07203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D2EF54-866C-A5D2-437E-9F99B4B169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7DAD86E-372C-6700-A5CE-D785D0C39A8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D1134F7-8FAB-3C04-F4ED-7B2FFB1BAC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374F15-09E7-2349-AEED-B12CCE258FD9}" type="datetimeFigureOut">
              <a:rPr lang="en-US" smtClean="0"/>
              <a:t>4/11/25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E53C5F-99CA-7586-3F87-42FF77D7C4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14743FC-547B-35F1-D106-46C24830A9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47AF9-EB60-F14F-9FE9-697BBF73FD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66044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61CB1A-C777-A3E0-72E9-7327003192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251AB2D-2C07-5B10-6A96-854ECE191B0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06A914-EC7D-4EBE-A708-4B03516BB8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374F15-09E7-2349-AEED-B12CCE258FD9}" type="datetimeFigureOut">
              <a:rPr lang="en-US" smtClean="0"/>
              <a:t>4/11/25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6173338-EBC9-F08B-8833-166D410F0A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49E15CA-F187-B60C-6BBA-E4AB71338F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47AF9-EB60-F14F-9FE9-697BBF73FD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78063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EB870AF-DC7B-E89B-2A93-16038F58F63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9C1FC14-02BE-43EE-0CEA-677015D2B03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73BCF5B-49FD-F7B1-C5F0-D26FB7D0B2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374F15-09E7-2349-AEED-B12CCE258FD9}" type="datetimeFigureOut">
              <a:rPr lang="en-US" smtClean="0"/>
              <a:t>4/11/25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70FC4C4-2CEF-C22B-A6C7-90C6908CDA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AAD3E79-F05B-5B05-36A8-CE2B6AA146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47AF9-EB60-F14F-9FE9-697BBF73FD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29426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9BA507-177A-28DA-4E9B-6065A01270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3DCD7AE-A3D9-3925-B356-7DF96401CCE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129A46A-7F98-5211-4C82-CE77695A8D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374F15-09E7-2349-AEED-B12CCE258FD9}" type="datetimeFigureOut">
              <a:rPr lang="en-US" smtClean="0"/>
              <a:t>4/11/25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CD1639D-59BF-5435-FDE8-4C29A29FC8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6D8C5D7-621B-9768-4950-D06E8B737F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47AF9-EB60-F14F-9FE9-697BBF73FD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77771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411C5A-EFD6-0690-2915-CCD3B9F5A6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847CBFB-6399-013D-3D1E-C2FE480138A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A107580-5884-C541-2073-3B662C1AD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374F15-09E7-2349-AEED-B12CCE258FD9}" type="datetimeFigureOut">
              <a:rPr lang="en-US" smtClean="0"/>
              <a:t>4/11/25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C026C8D-1215-75D5-E25F-434F93E3B1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837C41E-B4F8-24C0-027B-288E7581B8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47AF9-EB60-F14F-9FE9-697BBF73FD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56873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97B8C0-1CB9-B702-B2F1-15F1B60905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B0AAFBE-530D-73A5-681F-A6AFCD4EFE8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B7067AC-3EA0-A262-AAAA-96BBCAA6670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306EE11-E132-C0A8-E7E2-C026B36AA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374F15-09E7-2349-AEED-B12CCE258FD9}" type="datetimeFigureOut">
              <a:rPr lang="en-US" smtClean="0"/>
              <a:t>4/11/25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5A559F9-CB19-ACA1-094D-A195820114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6EDDB9C-DEBD-BF90-EE8E-56D5888F82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47AF9-EB60-F14F-9FE9-697BBF73FD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03033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E2FF91-CFFE-CA61-3F47-EE8B3E22D8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3115939-1A32-7FE8-5E79-E64DD386EA7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D46B8DE-9F26-5C2A-9EA6-4FEF31201ED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1F50D75-385C-CB94-EECE-A83A2CB9D4A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4997D4A-B0E3-CBD8-408F-FEA3EF51F77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7074420-26A9-75B6-34F8-7FDB9BA65D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374F15-09E7-2349-AEED-B12CCE258FD9}" type="datetimeFigureOut">
              <a:rPr lang="en-US" smtClean="0"/>
              <a:t>4/11/25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D3CCB8E-A3F2-7145-5D58-62C804551E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33265E9-425E-BB22-4543-B2C72AC69B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47AF9-EB60-F14F-9FE9-697BBF73FD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59194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58E138-4C9E-BE2D-6921-1EDF7C8881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86E7403-153E-C76E-7200-A83288C6F2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374F15-09E7-2349-AEED-B12CCE258FD9}" type="datetimeFigureOut">
              <a:rPr lang="en-US" smtClean="0"/>
              <a:t>4/11/25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DA0BB5A-A326-ADD2-68B7-34117A9C54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1E55D1D-994B-5883-4679-8CF7DCAE3A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47AF9-EB60-F14F-9FE9-697BBF73FD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61840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A26FC99-A4BD-760A-A9CE-00C1A388ED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374F15-09E7-2349-AEED-B12CCE258FD9}" type="datetimeFigureOut">
              <a:rPr lang="en-US" smtClean="0"/>
              <a:t>4/11/25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59AC30-0080-AF08-1F10-D85B5DBCE1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2168F08-9C9B-57D4-335E-D046607C0F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47AF9-EB60-F14F-9FE9-697BBF73FD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24696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F17588-CC2B-79AA-1F9E-56380CCC46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8BA372-7B70-AE27-D59F-3CCFFEC5DF1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45B2F09-4C1C-8020-5504-ACE5EAC32E2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F81907A-3BF7-AD3C-18C9-C8D31F6C92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374F15-09E7-2349-AEED-B12CCE258FD9}" type="datetimeFigureOut">
              <a:rPr lang="en-US" smtClean="0"/>
              <a:t>4/11/25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717815F-7AF6-ECAB-D9A3-DA584E4E48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8DCA05A-86F0-DD40-3608-5E23DD6454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47AF9-EB60-F14F-9FE9-697BBF73FD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66332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89F3F5-F663-83AD-319D-F0B397CC65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191ED45-75A5-6A81-83D4-FDE3C335BE3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365B760-8150-1E0E-1C9B-ADDC0E479D6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E65D341-2C02-B520-7698-A8E06AEEE7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374F15-09E7-2349-AEED-B12CCE258FD9}" type="datetimeFigureOut">
              <a:rPr lang="en-US" smtClean="0"/>
              <a:t>4/11/25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5BD41FC-3813-7B0E-7879-FD5BD260A1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701C8C6-5426-85F2-C702-22A26D2D11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47AF9-EB60-F14F-9FE9-697BBF73FD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15197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DB2F6A3-33BA-B85A-3A8F-FDA94BEE22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777D176-3D39-D309-2399-AFC42C5D0C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B70D30-025C-309B-6E54-51B86365D14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2374F15-09E7-2349-AEED-B12CCE258FD9}" type="datetimeFigureOut">
              <a:rPr lang="en-US" smtClean="0"/>
              <a:t>4/11/25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16B852-59EE-F990-AF93-4B2DEEDFDA6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F82DF70-BD18-E970-5F5A-538C8D554D4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3447AF9-EB60-F14F-9FE9-697BBF73FD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38994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BD50174-2073-4950-B1EB-8B3168DDE5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4328321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082F904-BCA2-1F37-C0FF-FEBADA6301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1952587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60210D8-C972-0F13-1D60-7FB312BCB6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6034569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961DE16-44CE-1895-EBA2-B8F5848448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8458139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6D8E4E5-8012-B67A-8B87-688C82F366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4438206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5476CFE-285B-F82E-E145-B63F22F876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5523081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8BE0D1B-7A48-CAE3-C25B-0C16E60345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0801009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05B2829-38FA-2108-12FB-4457FA2FC0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0503210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6EC9F0F-2A0B-1CE9-C891-768C8B4E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6406395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4D0FB62-3F4A-5E1F-F168-871BAA697D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9461183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5EF49F8-C956-A27A-14E3-349CF5D48A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37896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98B4A20-83D9-54D2-F508-ADFECE22E4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2285710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B5A3D8F-2972-4CA0-07B6-C6FF5E4745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6582052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041A3AF-9E60-E86E-7931-76B37D19E8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6058163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7B1EF80-2A63-27FB-668B-7336DCB592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3008108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A4CB142-08B2-4CE2-45B4-9A1F067FB0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809701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89EE4E6-3F4D-566E-F1ED-467A6CCDB2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9228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C835B75-EC6B-6B4B-84A4-FF46B6BD08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617208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5C64C38-0713-F24C-97B2-F42F77DE54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1272581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2D8082C-C80D-F25C-B848-40B02C1FFB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4783534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A574CA3-4362-7148-A95C-5D08249841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7639382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FC76592-F574-D45C-DCFB-96A0F4FE6C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9574770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598DAA5-6449-DBF3-611E-E6FD86E70E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1940646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4176</TotalTime>
  <Words>1</Words>
  <Application>Microsoft Macintosh PowerPoint</Application>
  <PresentationFormat>Widescreen</PresentationFormat>
  <Paragraphs>1</Paragraphs>
  <Slides>23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7" baseType="lpstr">
      <vt:lpstr>Aptos</vt:lpstr>
      <vt:lpstr>Aptos Display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Laura Oathout</dc:creator>
  <cp:lastModifiedBy>Laura Oathout</cp:lastModifiedBy>
  <cp:revision>42</cp:revision>
  <cp:lastPrinted>2025-04-10T12:55:05Z</cp:lastPrinted>
  <dcterms:created xsi:type="dcterms:W3CDTF">2025-04-08T14:42:38Z</dcterms:created>
  <dcterms:modified xsi:type="dcterms:W3CDTF">2025-04-11T20:14:35Z</dcterms:modified>
</cp:coreProperties>
</file>